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主要介绍了减少塑料污染的五个实用建议。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48390"/>
            <a:ext cx="11485848" cy="1328482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454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indent="621665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Plastic pollution is a serious problem, and it’s getting worse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Plastic can stay for a long time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are trying to create plastic that breaks down quickly, but the best way for now is to use less plastic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fresh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buy bottled water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is expensive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possible to start small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five tips that can help you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make customers pay for them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things you buy come in plastic packaging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93247" y="1560957"/>
            <a:ext cx="37221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82053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are trying to create plastic that 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breaks down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quickly, but the best way 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now is to use less plastic.”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和下文给出的五个建议可知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首段提出塑料污染问题后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需要过渡到具体建议。选项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以下是五个能帮助你的建议。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33074" y="5378772"/>
            <a:ext cx="3103478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break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down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分解</a:t>
            </a:r>
            <a:r>
              <a:rPr lang="zh-CN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降解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82841" y="5420611"/>
            <a:ext cx="419445" cy="29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plastic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take your own reusable shopping bag to the store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year, people use tons of plastic bags worldwide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countries try to stop using plastic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67345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fresh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buy bottled water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is expensive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possible to start small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five tips that can help you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make customers pay for them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things you buy come in plastic packaging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8954" y="1554348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09057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countries try to stop using plastic bags.”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一些国家试图停止使用塑料袋。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后文应补充其他国家采取的措施。选项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其他国家让顾客付费购买塑料袋。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938992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showed that around 8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billion plastic straws cover the world’s beaches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when you order a drink, say no to the straw, or bring your own reusable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 a reusable water bottle with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world, nearly a million plastic bottles are thrown away every minute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problem is so bad that in some countries, stores aren’t allowed to sell bottled water any more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33450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fresh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buy bottled water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is expensive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possible to start small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five tips that can help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make customers pay for them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things you buy come in plastic packaging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9385" y="1350644"/>
            <a:ext cx="35618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53613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“Carry a reusable water bottle with you. Around the world, nearly a million plastic bottles are thrown away every minute.”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此处是提醒人们携带可重复使用的水瓶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世界上每分钟有近百万塑料瓶被丢弃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空处应与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避免购买瓶装水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不要购买瓶装水。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66006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plastic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packaging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包装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almost everywhere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 is something you can do, too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avoid fruit or vegetables packed in plastic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46447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fresh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buy bottled water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is expensive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possible to start small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five tips that can help you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make customers pay for them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things you buy come in plastic packaging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95271" y="759769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702792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“Avoid plastic packaging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包装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”...It’s almost everywhere. But there is something you can do, too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avoid fruit or vegetables packed in plastic.”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此处是说要避免购买塑料包装的水果和蔬菜。由此可知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空处需说明塑料包装的普遍性。选项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你购买的大多数物品都有塑料包装。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recycle all plastic things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you can recycle bottles and milk or juice bags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countries, machines take the bottles and give a little money back for each bottle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95684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fresh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buy bottled water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Bottled water is expensive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possible to start small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five tips that can help you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make customers pay for them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things you buy come in plastic packaging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8075" y="751059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048012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can’t recycle all plastic things... For example, you can recycle bottles and milk or juice bags.”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你不可能回收所有塑料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你可以回收瓶子和牛奶袋或果汁袋。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空处需体现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从小事做起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的转折。选项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但可以从小事做起。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849</Words>
  <Application>Microsoft Office PowerPoint</Application>
  <PresentationFormat>自定义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2025-09-17T00:31:27Z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